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4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D921718-F2D1-43D3-A44F-FB202DC7EAE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7"/>
            <p14:sldId id="266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39433B-1C0C-2B3B-FB46-46D2AECAC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4FDB40-8FAD-60DE-DB4A-20F1C44CB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2AD7FA-2BC8-FE38-5B66-4FE1152AA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F0FB51-6194-BEF1-E1A9-43B498E32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6EAC1F-68A8-A53B-C3A1-FC2BA9EB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251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CEEB64-2BFF-5E37-1971-67218356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7212C1-894E-A13A-5D21-F6EE3141D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AC7C17-8235-A269-039F-E5979F74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57C191-FE41-DCC9-3507-6B5C9BFE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4945EF-78CD-763F-A091-594B5DDB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99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FBF562E-D217-2C69-E288-5C8E1A3FB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A8C848-B38E-E152-8682-BA6B995B4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9AD301-2E12-0685-A5DD-E72E7A85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4BEBFA1-F9D0-4ED7-68D6-0EA7842D7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E15E59-4CC4-46C9-C628-24D06173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76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30970-4BA9-7A87-3AEE-0EC21E786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0F11EB-DEB5-1E52-F2F4-60DE46748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4673E5-63AF-9F11-A72E-090570AE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25AECB-577F-BF98-2F79-79338857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9EDDE2-490D-BF60-9EFF-95A71035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32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327A0-591D-57C1-F9F0-E0701AE8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D197E2-8E45-A1C8-9509-3D9CD9A0F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A76F20-BBBC-B97A-4E73-F035AC62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C0D91B-2734-3F7D-B43A-9FEA3041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66EF8A-8650-8EC4-D20D-F2A53FD7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86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E3EBC5-3FFD-89E2-A60C-0D0670E0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886F5B-2D75-814A-5B63-1DE88DE9A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482F563-6049-DD46-E9B7-D9D7974B7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F9EEE6-D7F9-98FB-D277-4001AAB9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920144-50F5-973F-2454-4084689FC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312C71-94A6-F041-C7E9-1422D09E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9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559C1-84A6-DE37-810A-4FC48870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90AC1B-C5EB-BC57-022E-64F9D23B3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3C851F-F5DA-F538-0ABA-48FAA134E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7B86E39-1CFB-6E9D-F2B6-A151622B0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4DBAE7D-253D-7C21-2EFE-D5889D730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C402A65-DFE5-414A-D2A9-0485C196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4432390-FC63-FDBD-2ED9-CE981DE2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1DCB01-CFA3-F065-AE2D-38760B82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25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D5005-9A02-861F-CD40-B79F3A0D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A3DBA21-F6F0-D4E4-5D7E-5DEEB850D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4451D8-6004-ED74-82E5-B9B4A1153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8FB911-ECC9-2BFF-7756-29C5D1EB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27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A85860-FA3C-89FB-AE79-AF0A06DE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66A561F-D074-52F8-16C3-2B1BF5B9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ECBAEB-934C-F82A-DDFD-9A12639C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96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5D6BDB-C7F6-0890-6F35-0EC48C7B5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4D61D9-55A3-76FD-5860-93A506EBA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E7466C-1501-B91E-80F7-638417CBF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68EDEF-CDF4-7CAF-1157-3B2665223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C62E44-E544-675A-8769-C36666F1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BBE44A-E556-6B1D-3DAB-B736FD139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6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CE2B57-ACBD-02F6-046A-7AD3B39D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E73906E-AE13-00E9-D56B-F43145A38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FB3583-F15D-E248-5804-6F4C18E72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3A49CE-BEE0-2599-8958-D63446ED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3B012C2-1FA2-9E74-539D-D830D31B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6A64961-FA13-E92B-ECBE-834854B3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65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99F27C8-4FAF-EAEE-3AE1-F110517A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8B1AA8-CB0A-18EC-40D4-D32175485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F12E90-5D17-9A1D-3CD6-2919BF824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FE498-CBE9-42CB-AD39-05A40A853849}" type="datetimeFigureOut">
              <a:rPr lang="zh-TW" altLang="en-US" smtClean="0"/>
              <a:t>2024/4/2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B86764-0523-62B2-6589-87F962787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8706D0-79DE-4AD1-4D64-EDE18D5A6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36CF0D-91A1-49CF-A485-E87EB5DA10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68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thelp.ithome.com.tw/articles/1020071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BA68ED-1453-600C-6406-208F51F1D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B5E1CDD-C1A8-D0FF-F1B6-1A3314E7CF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單岳祥</a:t>
            </a:r>
          </a:p>
        </p:txBody>
      </p:sp>
    </p:spTree>
    <p:extLst>
      <p:ext uri="{BB962C8B-B14F-4D97-AF65-F5344CB8AC3E}">
        <p14:creationId xmlns:p14="http://schemas.microsoft.com/office/powerpoint/2010/main" val="2013361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背面版面設定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EF0F16F-9508-6936-17DF-C1E5F9E66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667" y="1825625"/>
            <a:ext cx="9666665" cy="4351338"/>
          </a:xfrm>
        </p:spPr>
      </p:pic>
    </p:spTree>
    <p:extLst>
      <p:ext uri="{BB962C8B-B14F-4D97-AF65-F5344CB8AC3E}">
        <p14:creationId xmlns:p14="http://schemas.microsoft.com/office/powerpoint/2010/main" val="361468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背面版面設定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2D4B544-E9B9-B56A-FD0A-91BD5C3A0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17" y="1806231"/>
            <a:ext cx="6808402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38782D7-4CF3-A24D-34FE-0A7019C7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300" y="4661294"/>
            <a:ext cx="3596963" cy="176601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810F36E-D367-BC79-1E0F-88BCA4C9A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035" y="1828221"/>
            <a:ext cx="4021495" cy="264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5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參考資料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2857A4-04FE-25D5-2C0A-56AA4972C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CSS</a:t>
            </a:r>
            <a:r>
              <a:rPr lang="zh-TW" altLang="en-US" dirty="0">
                <a:hlinkClick r:id="rId2"/>
              </a:rPr>
              <a:t>動畫</a:t>
            </a:r>
            <a:r>
              <a:rPr lang="en-US" altLang="zh-TW" dirty="0">
                <a:hlinkClick r:id="rId2"/>
              </a:rPr>
              <a:t>-3D Transform - </a:t>
            </a:r>
            <a:r>
              <a:rPr lang="en-US" altLang="zh-TW" dirty="0" err="1">
                <a:hlinkClick r:id="rId2"/>
              </a:rPr>
              <a:t>iT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邦幫忙</a:t>
            </a:r>
            <a:r>
              <a:rPr lang="en-US" altLang="zh-TW" dirty="0">
                <a:hlinkClick r:id="rId2"/>
              </a:rPr>
              <a:t>::</a:t>
            </a:r>
            <a:r>
              <a:rPr lang="zh-TW" altLang="en-US" dirty="0">
                <a:hlinkClick r:id="rId2"/>
              </a:rPr>
              <a:t>一起幫忙解決難題，拯救 </a:t>
            </a:r>
            <a:r>
              <a:rPr lang="en-US" altLang="zh-TW" dirty="0">
                <a:hlinkClick r:id="rId2"/>
              </a:rPr>
              <a:t>IT </a:t>
            </a:r>
            <a:r>
              <a:rPr lang="zh-TW" altLang="en-US" dirty="0">
                <a:hlinkClick r:id="rId2"/>
              </a:rPr>
              <a:t>人的一天 </a:t>
            </a:r>
            <a:r>
              <a:rPr lang="en-US" altLang="zh-TW" dirty="0">
                <a:hlinkClick r:id="rId2"/>
              </a:rPr>
              <a:t>(ithome.com.tw)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https://store.steampowered.com/app/1092790/Inscryption/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11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版面設定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858C373-0EDD-3297-5CDA-08ED3BD88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3645" y="1866481"/>
            <a:ext cx="4135886" cy="22605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F64C95C-9AB3-FB43-E883-B90C86020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3506"/>
            <a:ext cx="5560291" cy="33035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E92188F-D7A0-5128-D8B1-BD5A0605E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19" y="5387028"/>
            <a:ext cx="3248297" cy="13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837080-4BBB-2FB5-6ED0-5FDBC8A39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668" y="4253050"/>
            <a:ext cx="4528452" cy="226795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3456135-352C-A665-669D-232BBBB69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006" y="5556384"/>
            <a:ext cx="8029303" cy="96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30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dirty="0"/>
              <a:t>卡面</a:t>
            </a:r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設定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BE816F4-2245-535E-491C-8B4EA3E01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476" y="2410691"/>
            <a:ext cx="3054785" cy="3574473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D4FC49-A011-58F2-E6A2-608FC9D7D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50" y="1758655"/>
            <a:ext cx="5296639" cy="163852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6CDAA20-CE63-16FF-C927-F97D8AF61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694" y="3429000"/>
            <a:ext cx="4296821" cy="32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1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dirty="0"/>
              <a:t>卡面</a:t>
            </a:r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13F9F0-7A55-ABD7-21D3-270981AA4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159" y="1829674"/>
            <a:ext cx="5211337" cy="4351338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0A245D8-382E-AB27-C80D-B2717ADD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344" y="1829674"/>
            <a:ext cx="4210638" cy="11526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F62A3F9-A7F0-1CFA-44C5-2C03080F4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344" y="3586303"/>
            <a:ext cx="376290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20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dirty="0"/>
              <a:t>卡面</a:t>
            </a:r>
            <a:r>
              <a:rPr lang="en-US" altLang="zh-TW" sz="3600" dirty="0"/>
              <a:t>Hover</a:t>
            </a:r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設定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6A45A4A-3030-3BC6-CB61-A91137D2A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523" y="703651"/>
            <a:ext cx="2377136" cy="35313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1BD6E8-71A3-D7CB-1447-DB64BD1B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199" y="2577920"/>
            <a:ext cx="4221795" cy="3531399"/>
          </a:xfrm>
          <a:prstGeom prst="rect">
            <a:avLst/>
          </a:prstGeom>
        </p:spPr>
      </p:pic>
      <p:pic>
        <p:nvPicPr>
          <p:cNvPr id="8" name="內容版面配置區 4">
            <a:extLst>
              <a:ext uri="{FF2B5EF4-FFF2-40B4-BE49-F238E27FC236}">
                <a16:creationId xmlns:a16="http://schemas.microsoft.com/office/drawing/2014/main" id="{66837C47-EAD7-270E-D51B-159491EFB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692" y="1946746"/>
            <a:ext cx="2784391" cy="371693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B082CED-2661-4892-363D-BFC5DE07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781" y="2343047"/>
            <a:ext cx="2788868" cy="292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7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翻牌設定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35C1298-9428-5B06-2190-31E5357F2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727" y="1806351"/>
            <a:ext cx="5631563" cy="2284502"/>
          </a:xfr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2EF38BA-8318-D9A9-E88C-7854E052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596" y="3565805"/>
            <a:ext cx="7324606" cy="329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4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翻牌回復設定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DE39C7B-3609-3546-5C03-9799F68E9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" y="1972465"/>
            <a:ext cx="10515600" cy="132129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F39D752-4CC2-AC2D-AD64-89D6B9BD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7" y="3404802"/>
            <a:ext cx="7518400" cy="33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2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背面設定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3786B079-0705-329B-F78E-ECFC40B3E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914" y="1341835"/>
            <a:ext cx="4687577" cy="4351338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EB6C8C-3DA7-E9F3-9655-22013E417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511" y="1311817"/>
            <a:ext cx="4334048" cy="435133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22CA7F1-91EE-6953-F263-C77FB9FFB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20" y="5149482"/>
            <a:ext cx="11270560" cy="153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3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E66BF4C-5237-FF86-5D36-A62AB3A9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背面版面設定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E866C03-B7CD-45B9-51A1-A89FC8181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990" y="1886584"/>
            <a:ext cx="3148994" cy="4351338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216313-273E-AC3B-3D81-075C67A88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789" y="2175954"/>
            <a:ext cx="7232406" cy="37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17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80</Words>
  <Application>Microsoft Office PowerPoint</Application>
  <PresentationFormat>寬螢幕</PresentationFormat>
  <Paragraphs>15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佈景主題</vt:lpstr>
      <vt:lpstr>前端報告</vt:lpstr>
      <vt:lpstr>版面設定</vt:lpstr>
      <vt:lpstr>卡面設定</vt:lpstr>
      <vt:lpstr>卡面設定</vt:lpstr>
      <vt:lpstr>卡面Hover設定</vt:lpstr>
      <vt:lpstr>翻牌設定</vt:lpstr>
      <vt:lpstr>翻牌回復設定</vt:lpstr>
      <vt:lpstr>背面設定</vt:lpstr>
      <vt:lpstr>背面版面設定</vt:lpstr>
      <vt:lpstr>背面版面設定</vt:lpstr>
      <vt:lpstr>背面版面設定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前端報告</dc:title>
  <dc:creator>岳祥 單</dc:creator>
  <cp:lastModifiedBy>岳祥 單</cp:lastModifiedBy>
  <cp:revision>5</cp:revision>
  <dcterms:created xsi:type="dcterms:W3CDTF">2024-04-01T17:01:54Z</dcterms:created>
  <dcterms:modified xsi:type="dcterms:W3CDTF">2024-04-02T02:20:17Z</dcterms:modified>
</cp:coreProperties>
</file>